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61" r:id="rId5"/>
    <p:sldId id="262" r:id="rId6"/>
    <p:sldId id="259" r:id="rId7"/>
    <p:sldId id="258" r:id="rId8"/>
    <p:sldId id="263" r:id="rId9"/>
    <p:sldId id="266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064D-28D8-4F9C-BB60-25FE4449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59D4F-4E4D-4850-B883-B92512423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C17BB-4A21-41CD-A1BF-96F86F2EE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EA981-92A0-48B5-ACB4-D8127EE2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4A8A-A4DC-429A-AA89-8EACE8A1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5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6601-84EB-41EC-B2D7-9E3A5ECC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6B247-0974-4DAC-92F6-31CB38158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22BE7-3C2F-4C0C-8A28-AA86AEC2D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EC36E-BF03-4FE6-96ED-0BF0D4DE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9847E-57BB-4C29-AF7C-556794E1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ECE26E-B5A9-4955-B7E8-9B08D238C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73BF9-465E-4B58-A4B5-683F4D1FA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DF7EF-F543-4462-AB4E-AE6F83300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BD177-B4F7-4F4C-BCC4-6E760357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8800D-20E1-4065-BF86-96529202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1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CDC0-6466-4692-90A0-513DE2B71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D610-A9A3-432B-BE4A-D078F5707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3895-61DE-4DFD-924A-1656A5C93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2473-268F-4039-9F9E-4AEBF698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02A7A-F6D8-4B64-B91A-BC1FD526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6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4ED4-B43C-4AC4-BD1C-D2E8AD67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ABC76-1628-4CC9-8B6A-C3D2F5D9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3E039-BC15-4015-91D6-E9E8035E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AB0D7-F8FC-4EC5-8572-DE74C7CD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8762D-CD78-4E20-8DA3-D787ED51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8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66C78-2F23-41A1-BD29-24301AAF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C5D8A-FE4E-47B5-BD0F-9547DEE2F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DB177-7852-4ABD-B460-DED790F62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18731-1625-4FB0-943D-D4217EFA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538E5-9C11-45D7-8C28-1F9D6FAD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230CD-CF7A-4F7B-A4E4-781053ED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D591-74CB-471B-BE6D-C440F07F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7D0B1-2F75-4DAA-A773-E2A49372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6C912-D6E4-42CD-88B3-B8E1BAE85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BB2E0-2612-4AA8-82AD-DE45319C7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272561-6553-4339-BD7C-04BBA87FE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6871F-3EA2-44CB-BD36-B4D1796E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45A2E-1594-41E2-BB9C-B6EAC253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322743-7FBA-470A-9163-16F18283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7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4DD3-48E1-4C33-A175-10EBC551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1E161A-A8EF-47A7-BF14-1D4BB62A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ED72E-9F78-4C5F-97DB-86DB0211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F3C32-9480-4F2C-8FB0-43A3F005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4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88260-DF2F-4F88-B39D-0C62FF1E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EE158-97D0-419E-8F36-1BA2AE28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5CBDA-6B4E-4FC0-9991-A0F6FE44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6A4E-5639-4F63-946A-BB41A0EA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E2FF-31C8-487A-A8DB-C849C0581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5C9FB-DD5A-49A4-B628-F5E19CCE2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971A1-64BF-4F19-AD99-4524391C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CF885-81CC-4904-B303-0BBE8815A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71424-AD0B-448D-A61F-D18A8F7D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5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0A3C-301F-4FB9-A175-2B9164EE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94A53-8A15-4510-B3F0-777321E31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91C46-6190-4DA3-A4AB-1B999EEF0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69EC3-FD98-45C3-AB1F-CE7F55E7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4C27-3D3F-4C89-BEBA-D736157E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7D92E-57D0-4FF9-8900-8AD927C7D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6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6BAB5-410A-41F4-9FD9-9693008B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2CB07-0BBB-451E-9BF0-17DEF0EC8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E3255-7672-4419-AD0C-8BC9B97F1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54E1C-81E8-4023-88E9-A78E825F1E9C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D305-263A-4E6C-924A-EF3D1B774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AD6-CE99-4E16-9D84-7587A04CE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DAD03-FA8C-4A09-BA97-7D7CDE69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2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media" Target="../media/media2.mp3"/><Relationship Id="rId7" Type="http://schemas.openxmlformats.org/officeDocument/2006/relationships/image" Target="../media/image5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7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1952 language movement">
            <a:extLst>
              <a:ext uri="{FF2B5EF4-FFF2-40B4-BE49-F238E27FC236}">
                <a16:creationId xmlns:a16="http://schemas.microsoft.com/office/drawing/2014/main" id="{7F7B219B-540A-4CB4-87A0-8AE48EA1A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3146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5790A558-9774-4064-B387-BA8C73293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6231466" cy="34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9316B901-3979-4772-B89D-40814CF8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466" y="101600"/>
            <a:ext cx="5919894" cy="668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03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AFB0FE-9E9F-40F6-9972-B3812FB67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76" y="3647441"/>
            <a:ext cx="2832524" cy="3210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BDA21-5DF7-4DF9-90DC-94E8ABD34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3027046" cy="1884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037CD-5FAB-4BD4-B600-8D2E69F4E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65" y="0"/>
            <a:ext cx="2877536" cy="1947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5DCEE9-A2C9-4B03-A7A2-A66C659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55" y="0"/>
            <a:ext cx="3810000" cy="1884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8D7925-B11D-4833-9F4C-A43AC59DE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97"/>
            <a:ext cx="2438400" cy="2890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EF1D03-E2D6-425A-9F9E-AD609CD18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923" y="4752605"/>
            <a:ext cx="2916866" cy="21305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8236EA-1D02-4A6F-A177-F02DECAB49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" y="4729198"/>
            <a:ext cx="3959352" cy="21539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733047-25E9-4EF6-871A-CA2ED2600D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" y="2892650"/>
            <a:ext cx="2435511" cy="18215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0F854B-375B-442B-9FED-378F0B8A99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98" y="4752605"/>
            <a:ext cx="2524278" cy="21053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5A3DC4-9CBC-470B-8A50-BD561A154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76" y="1947747"/>
            <a:ext cx="2857500" cy="1699694"/>
          </a:xfrm>
          <a:prstGeom prst="rect">
            <a:avLst/>
          </a:prstGeom>
        </p:spPr>
      </p:pic>
      <p:sp>
        <p:nvSpPr>
          <p:cNvPr id="24" name="Frame 23">
            <a:extLst>
              <a:ext uri="{FF2B5EF4-FFF2-40B4-BE49-F238E27FC236}">
                <a16:creationId xmlns:a16="http://schemas.microsoft.com/office/drawing/2014/main" id="{E35C66C9-3E34-46AA-8CD4-97BA13443C30}"/>
              </a:ext>
            </a:extLst>
          </p:cNvPr>
          <p:cNvSpPr/>
          <p:nvPr/>
        </p:nvSpPr>
        <p:spPr>
          <a:xfrm>
            <a:off x="2438400" y="1897222"/>
            <a:ext cx="6896100" cy="283026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6F85F0-07BA-425C-B56F-336285D0765C}"/>
              </a:ext>
            </a:extLst>
          </p:cNvPr>
          <p:cNvSpPr/>
          <p:nvPr/>
        </p:nvSpPr>
        <p:spPr>
          <a:xfrm>
            <a:off x="3776107" y="2796293"/>
            <a:ext cx="49103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আজকের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বাংলাদেশ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01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loading">
            <a:extLst>
              <a:ext uri="{FF2B5EF4-FFF2-40B4-BE49-F238E27FC236}">
                <a16:creationId xmlns:a16="http://schemas.microsoft.com/office/drawing/2014/main" id="{81439230-5B88-41E7-96BD-62F6F7C603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40" y="558800"/>
            <a:ext cx="8886613" cy="499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CC75A0-6545-4D1C-A6EA-02D776A7D899}"/>
              </a:ext>
            </a:extLst>
          </p:cNvPr>
          <p:cNvSpPr/>
          <p:nvPr/>
        </p:nvSpPr>
        <p:spPr>
          <a:xfrm>
            <a:off x="7782560" y="6087283"/>
            <a:ext cx="3952240" cy="622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 to previse slide…..</a:t>
            </a:r>
            <a:endParaRPr lang="en-US" sz="32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6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ongobondhu">
            <a:extLst>
              <a:ext uri="{FF2B5EF4-FFF2-40B4-BE49-F238E27FC236}">
                <a16:creationId xmlns:a16="http://schemas.microsoft.com/office/drawing/2014/main" id="{AB5C5D82-29B6-43A1-8FCE-2F01B805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5" y="106135"/>
            <a:ext cx="5519057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95010B9F-F9BA-4761-A2DD-9FCE1814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29" y="185057"/>
            <a:ext cx="6204857" cy="649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74E934C6-A481-4971-8C4C-4478B40E9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18" y="3298371"/>
            <a:ext cx="5461884" cy="337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angabandhu_Sheikh_Mujibur_Rahman_s_historic_7th_March_speech__coloured_version_">
            <a:hlinkClick r:id="" action="ppaction://media"/>
            <a:extLst>
              <a:ext uri="{FF2B5EF4-FFF2-40B4-BE49-F238E27FC236}">
                <a16:creationId xmlns:a16="http://schemas.microsoft.com/office/drawing/2014/main" id="{EC7E06AC-1ECD-49FB-A489-D15222F47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21257992"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2" name="presen 03">
            <a:hlinkClick r:id="" action="ppaction://media"/>
            <a:extLst>
              <a:ext uri="{FF2B5EF4-FFF2-40B4-BE49-F238E27FC236}">
                <a16:creationId xmlns:a16="http://schemas.microsoft.com/office/drawing/2014/main" id="{8F167986-8AB9-45C1-83A5-DFE3D01993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0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mage result for bongobondhu">
            <a:extLst>
              <a:ext uri="{FF2B5EF4-FFF2-40B4-BE49-F238E27FC236}">
                <a16:creationId xmlns:a16="http://schemas.microsoft.com/office/drawing/2014/main" id="{FC0D285F-7F39-446F-9EF3-11FE3A93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2" y="3352799"/>
            <a:ext cx="5009385" cy="339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mejor zia">
            <a:extLst>
              <a:ext uri="{FF2B5EF4-FFF2-40B4-BE49-F238E27FC236}">
                <a16:creationId xmlns:a16="http://schemas.microsoft.com/office/drawing/2014/main" id="{E4765051-AE9F-4538-A002-D3495E122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456" y="164319"/>
            <a:ext cx="3730399" cy="65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her e bangla fazlul huq">
            <a:extLst>
              <a:ext uri="{FF2B5EF4-FFF2-40B4-BE49-F238E27FC236}">
                <a16:creationId xmlns:a16="http://schemas.microsoft.com/office/drawing/2014/main" id="{01941451-1479-41BB-94C3-AF778CB0B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5" y="164319"/>
            <a:ext cx="2634340" cy="318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ajuddin ahmed">
            <a:extLst>
              <a:ext uri="{FF2B5EF4-FFF2-40B4-BE49-F238E27FC236}">
                <a16:creationId xmlns:a16="http://schemas.microsoft.com/office/drawing/2014/main" id="{63627E67-CF6A-4DF9-826C-26D49B77C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056" y="164319"/>
            <a:ext cx="2380231" cy="31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3BDD2C1E-E92F-4FD1-A692-D93E543D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87" y="164320"/>
            <a:ext cx="3106169" cy="29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k monsur ali">
            <a:extLst>
              <a:ext uri="{FF2B5EF4-FFF2-40B4-BE49-F238E27FC236}">
                <a16:creationId xmlns:a16="http://schemas.microsoft.com/office/drawing/2014/main" id="{4BBB31C0-732A-4AD5-B80E-92FD4F6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88" y="3338864"/>
            <a:ext cx="3106168" cy="3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resen zia 01">
            <a:hlinkClick r:id="" action="ppaction://media"/>
            <a:extLst>
              <a:ext uri="{FF2B5EF4-FFF2-40B4-BE49-F238E27FC236}">
                <a16:creationId xmlns:a16="http://schemas.microsoft.com/office/drawing/2014/main" id="{712A4845-3247-4476-BEB6-3279D8C7A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46160" y="3606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flag of bangladesh 1971">
            <a:extLst>
              <a:ext uri="{FF2B5EF4-FFF2-40B4-BE49-F238E27FC236}">
                <a16:creationId xmlns:a16="http://schemas.microsoft.com/office/drawing/2014/main" id="{C8692FC2-A1F0-4008-82D0-D1D5F117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62750" cy="36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bangladesh 1971">
            <a:extLst>
              <a:ext uri="{FF2B5EF4-FFF2-40B4-BE49-F238E27FC236}">
                <a16:creationId xmlns:a16="http://schemas.microsoft.com/office/drawing/2014/main" id="{ED73C095-42F0-47A6-BA40-99028095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45721"/>
            <a:ext cx="5429250" cy="36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bangladesh 1971">
            <a:extLst>
              <a:ext uri="{FF2B5EF4-FFF2-40B4-BE49-F238E27FC236}">
                <a16:creationId xmlns:a16="http://schemas.microsoft.com/office/drawing/2014/main" id="{3ECC72F1-8D5F-497A-B1E8-C70C86E9F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8080"/>
            <a:ext cx="6762746" cy="30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bangladesh 1971">
            <a:extLst>
              <a:ext uri="{FF2B5EF4-FFF2-40B4-BE49-F238E27FC236}">
                <a16:creationId xmlns:a16="http://schemas.microsoft.com/office/drawing/2014/main" id="{55EC295A-5AFE-4BC5-98B8-1424006F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49" y="3614420"/>
            <a:ext cx="5429249" cy="30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4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66D6F265-FF72-4FFA-8641-9DA2D66FD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5280" cy="68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bangladesh 1971">
            <a:extLst>
              <a:ext uri="{FF2B5EF4-FFF2-40B4-BE49-F238E27FC236}">
                <a16:creationId xmlns:a16="http://schemas.microsoft.com/office/drawing/2014/main" id="{D1E3B34F-D767-4B48-9304-0F094A0C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80" y="0"/>
            <a:ext cx="5506720" cy="683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11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lag of bangladesh">
            <a:extLst>
              <a:ext uri="{FF2B5EF4-FFF2-40B4-BE49-F238E27FC236}">
                <a16:creationId xmlns:a16="http://schemas.microsoft.com/office/drawing/2014/main" id="{F375967F-3FFD-47A5-AD65-DA1E9D6DE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0" y="66040"/>
            <a:ext cx="6624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Related image">
            <a:extLst>
              <a:ext uri="{FF2B5EF4-FFF2-40B4-BE49-F238E27FC236}">
                <a16:creationId xmlns:a16="http://schemas.microsoft.com/office/drawing/2014/main" id="{C4191937-8CB4-43A2-A412-1EEE09C2E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Related image">
            <a:extLst>
              <a:ext uri="{FF2B5EF4-FFF2-40B4-BE49-F238E27FC236}">
                <a16:creationId xmlns:a16="http://schemas.microsoft.com/office/drawing/2014/main" id="{0269361E-F558-449E-85A4-4195F58FC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647440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Related image">
            <a:extLst>
              <a:ext uri="{FF2B5EF4-FFF2-40B4-BE49-F238E27FC236}">
                <a16:creationId xmlns:a16="http://schemas.microsoft.com/office/drawing/2014/main" id="{DA755851-8520-4BE7-933C-CF39AFEB68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79084880-0B5D-4498-B209-BF88900B2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" y="0"/>
            <a:ext cx="4976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34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george harrison">
            <a:extLst>
              <a:ext uri="{FF2B5EF4-FFF2-40B4-BE49-F238E27FC236}">
                <a16:creationId xmlns:a16="http://schemas.microsoft.com/office/drawing/2014/main" id="{93C27666-433E-49CC-92FA-27106340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9588">
            <a:off x="212270" y="452344"/>
            <a:ext cx="4663603" cy="32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ichael Barnes 1971">
            <a:extLst>
              <a:ext uri="{FF2B5EF4-FFF2-40B4-BE49-F238E27FC236}">
                <a16:creationId xmlns:a16="http://schemas.microsoft.com/office/drawing/2014/main" id="{165A9F28-7FBA-49D1-BE4D-4257DBA0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48" y="3686175"/>
            <a:ext cx="4572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Ravi Shankar 1971">
            <a:extLst>
              <a:ext uri="{FF2B5EF4-FFF2-40B4-BE49-F238E27FC236}">
                <a16:creationId xmlns:a16="http://schemas.microsoft.com/office/drawing/2014/main" id="{A0991315-68F2-4619-BF6C-FA67CEE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9786">
            <a:off x="7103820" y="617546"/>
            <a:ext cx="4713514" cy="32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resent Harrison">
            <a:hlinkClick r:id="" action="ppaction://media"/>
            <a:extLst>
              <a:ext uri="{FF2B5EF4-FFF2-40B4-BE49-F238E27FC236}">
                <a16:creationId xmlns:a16="http://schemas.microsoft.com/office/drawing/2014/main" id="{2F2ADB7C-257B-4448-993B-F1B500AEC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5360" y="54406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7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15 august 1975 bangladesh">
            <a:extLst>
              <a:ext uri="{FF2B5EF4-FFF2-40B4-BE49-F238E27FC236}">
                <a16:creationId xmlns:a16="http://schemas.microsoft.com/office/drawing/2014/main" id="{0A3DC97D-CB55-452D-A3F7-7644B21EB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43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3 november 1975 bangladesh">
            <a:extLst>
              <a:ext uri="{FF2B5EF4-FFF2-40B4-BE49-F238E27FC236}">
                <a16:creationId xmlns:a16="http://schemas.microsoft.com/office/drawing/2014/main" id="{F1C236CA-3723-401B-80DE-DB2B664E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0"/>
            <a:ext cx="504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5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emes Bleeding">
            <a:extLst>
              <a:ext uri="{FF2B5EF4-FFF2-40B4-BE49-F238E27FC236}">
                <a16:creationId xmlns:a16="http://schemas.microsoft.com/office/drawing/2014/main" id="{DB71BD0B-212C-43F3-885E-72296110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6CAA25-4C7E-4755-9348-B0A6A41FE796}"/>
              </a:ext>
            </a:extLst>
          </p:cNvPr>
          <p:cNvSpPr/>
          <p:nvPr/>
        </p:nvSpPr>
        <p:spPr>
          <a:xfrm>
            <a:off x="4025241" y="2675374"/>
            <a:ext cx="41415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1975-2018</a:t>
            </a:r>
          </a:p>
        </p:txBody>
      </p:sp>
    </p:spTree>
    <p:extLst>
      <p:ext uri="{BB962C8B-B14F-4D97-AF65-F5344CB8AC3E}">
        <p14:creationId xmlns:p14="http://schemas.microsoft.com/office/powerpoint/2010/main" val="51920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8</Words>
  <Application>Microsoft Office PowerPoint</Application>
  <PresentationFormat>Widescreen</PresentationFormat>
  <Paragraphs>3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Mahatab Sakif</dc:creator>
  <cp:lastModifiedBy>Mahatab Sakif</cp:lastModifiedBy>
  <cp:revision>20</cp:revision>
  <dcterms:created xsi:type="dcterms:W3CDTF">2018-11-29T16:57:13Z</dcterms:created>
  <dcterms:modified xsi:type="dcterms:W3CDTF">2018-12-03T10:23:50Z</dcterms:modified>
</cp:coreProperties>
</file>